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3"/>
  </p:sldIdLst>
  <p:sldSz cx="7577455" cy="10716895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117" d="100"/>
          <a:sy n="117" d="100"/>
        </p:scale>
        <p:origin x="29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61A3E-AC6E-4B60-95A4-C1B3371851F9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0A3E0-14E8-4BE6-85AB-5C5385A62A44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34F6E-DEEE-400C-92A1-19923C75B907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7928" y="1143000"/>
            <a:ext cx="2182143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3A1E1-D89E-4D9F-ACC7-724568FAD569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47250" y="1753950"/>
            <a:ext cx="5683500" cy="3731173"/>
          </a:xfrm>
        </p:spPr>
        <p:txBody>
          <a:bodyPr anchor="b"/>
          <a:lstStyle>
            <a:lvl1pPr algn="ctr">
              <a:defRPr sz="497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47250" y="5629012"/>
            <a:ext cx="5683500" cy="2587508"/>
          </a:xfrm>
        </p:spPr>
        <p:txBody>
          <a:bodyPr/>
          <a:lstStyle>
            <a:lvl1pPr marL="0" indent="0" algn="ctr">
              <a:buNone/>
              <a:defRPr sz="1990"/>
            </a:lvl1pPr>
            <a:lvl2pPr marL="379095" indent="0" algn="ctr">
              <a:buNone/>
              <a:defRPr sz="1655"/>
            </a:lvl2pPr>
            <a:lvl3pPr marL="757555" indent="0" algn="ctr">
              <a:buNone/>
              <a:defRPr sz="1490"/>
            </a:lvl3pPr>
            <a:lvl4pPr marL="1136650" indent="0" algn="ctr">
              <a:buNone/>
              <a:defRPr sz="1325"/>
            </a:lvl4pPr>
            <a:lvl5pPr marL="1515745" indent="0" algn="ctr">
              <a:buNone/>
              <a:defRPr sz="1325"/>
            </a:lvl5pPr>
            <a:lvl6pPr marL="1894205" indent="0" algn="ctr">
              <a:buNone/>
              <a:defRPr sz="1325"/>
            </a:lvl6pPr>
            <a:lvl7pPr marL="2273300" indent="0" algn="ctr">
              <a:buNone/>
              <a:defRPr sz="1325"/>
            </a:lvl7pPr>
            <a:lvl8pPr marL="2652395" indent="0" algn="ctr">
              <a:buNone/>
              <a:defRPr sz="1325"/>
            </a:lvl8pPr>
            <a:lvl9pPr marL="3031490" indent="0" algn="ctr">
              <a:buNone/>
              <a:defRPr sz="1325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フッター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520987" y="861913"/>
            <a:ext cx="6536025" cy="8687169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7041" y="2671858"/>
            <a:ext cx="6536025" cy="4458057"/>
          </a:xfrm>
        </p:spPr>
        <p:txBody>
          <a:bodyPr anchor="b"/>
          <a:lstStyle>
            <a:lvl1pPr>
              <a:defRPr sz="497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17041" y="7172090"/>
            <a:ext cx="6536025" cy="2344387"/>
          </a:xfrm>
        </p:spPr>
        <p:txBody>
          <a:bodyPr/>
          <a:lstStyle>
            <a:lvl1pPr marL="0" indent="0">
              <a:buNone/>
              <a:defRPr sz="1990">
                <a:solidFill>
                  <a:schemeClr val="tx1">
                    <a:tint val="75000"/>
                  </a:schemeClr>
                </a:solidFill>
              </a:defRPr>
            </a:lvl1pPr>
            <a:lvl2pPr marL="37909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2pPr>
            <a:lvl3pPr marL="757555" indent="0">
              <a:buNone/>
              <a:defRPr sz="1490">
                <a:solidFill>
                  <a:schemeClr val="tx1">
                    <a:tint val="75000"/>
                  </a:schemeClr>
                </a:solidFill>
              </a:defRPr>
            </a:lvl3pPr>
            <a:lvl4pPr marL="113665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4pPr>
            <a:lvl5pPr marL="151574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5pPr>
            <a:lvl6pPr marL="189420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6pPr>
            <a:lvl7pPr marL="227330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7pPr>
            <a:lvl8pPr marL="265239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8pPr>
            <a:lvl9pPr marL="303149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0987" y="2852958"/>
            <a:ext cx="3220650" cy="679996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36362" y="2852958"/>
            <a:ext cx="3220650" cy="679996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1974" y="570592"/>
            <a:ext cx="6536025" cy="2071497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1974" y="2627203"/>
            <a:ext cx="3205849" cy="1287552"/>
          </a:xfrm>
        </p:spPr>
        <p:txBody>
          <a:bodyPr anchor="b"/>
          <a:lstStyle>
            <a:lvl1pPr marL="0" indent="0">
              <a:buNone/>
              <a:defRPr sz="1990" b="1"/>
            </a:lvl1pPr>
            <a:lvl2pPr marL="379095" indent="0">
              <a:buNone/>
              <a:defRPr sz="1655" b="1"/>
            </a:lvl2pPr>
            <a:lvl3pPr marL="757555" indent="0">
              <a:buNone/>
              <a:defRPr sz="1490" b="1"/>
            </a:lvl3pPr>
            <a:lvl4pPr marL="1136650" indent="0">
              <a:buNone/>
              <a:defRPr sz="1325" b="1"/>
            </a:lvl4pPr>
            <a:lvl5pPr marL="1515745" indent="0">
              <a:buNone/>
              <a:defRPr sz="1325" b="1"/>
            </a:lvl5pPr>
            <a:lvl6pPr marL="1894205" indent="0">
              <a:buNone/>
              <a:defRPr sz="1325" b="1"/>
            </a:lvl6pPr>
            <a:lvl7pPr marL="2273300" indent="0">
              <a:buNone/>
              <a:defRPr sz="1325" b="1"/>
            </a:lvl7pPr>
            <a:lvl8pPr marL="2652395" indent="0">
              <a:buNone/>
              <a:defRPr sz="1325" b="1"/>
            </a:lvl8pPr>
            <a:lvl9pPr marL="3031490" indent="0">
              <a:buNone/>
              <a:defRPr sz="1325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1974" y="3914755"/>
            <a:ext cx="3205849" cy="575801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36362" y="2627203"/>
            <a:ext cx="3221637" cy="1287552"/>
          </a:xfrm>
        </p:spPr>
        <p:txBody>
          <a:bodyPr anchor="b"/>
          <a:lstStyle>
            <a:lvl1pPr marL="0" indent="0">
              <a:buNone/>
              <a:defRPr sz="1990" b="1"/>
            </a:lvl1pPr>
            <a:lvl2pPr marL="379095" indent="0">
              <a:buNone/>
              <a:defRPr sz="1655" b="1"/>
            </a:lvl2pPr>
            <a:lvl3pPr marL="757555" indent="0">
              <a:buNone/>
              <a:defRPr sz="1490" b="1"/>
            </a:lvl3pPr>
            <a:lvl4pPr marL="1136650" indent="0">
              <a:buNone/>
              <a:defRPr sz="1325" b="1"/>
            </a:lvl4pPr>
            <a:lvl5pPr marL="1515745" indent="0">
              <a:buNone/>
              <a:defRPr sz="1325" b="1"/>
            </a:lvl5pPr>
            <a:lvl6pPr marL="1894205" indent="0">
              <a:buNone/>
              <a:defRPr sz="1325" b="1"/>
            </a:lvl6pPr>
            <a:lvl7pPr marL="2273300" indent="0">
              <a:buNone/>
              <a:defRPr sz="1325" b="1"/>
            </a:lvl7pPr>
            <a:lvl8pPr marL="2652395" indent="0">
              <a:buNone/>
              <a:defRPr sz="1325" b="1"/>
            </a:lvl8pPr>
            <a:lvl9pPr marL="3031490" indent="0">
              <a:buNone/>
              <a:defRPr sz="1325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36362" y="3914755"/>
            <a:ext cx="3221637" cy="575801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1974" y="714480"/>
            <a:ext cx="2444102" cy="2500680"/>
          </a:xfrm>
        </p:spPr>
        <p:txBody>
          <a:bodyPr anchor="b"/>
          <a:lstStyle>
            <a:lvl1pPr>
              <a:defRPr sz="265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221637" y="1543078"/>
            <a:ext cx="3836362" cy="7616158"/>
          </a:xfrm>
        </p:spPr>
        <p:txBody>
          <a:bodyPr/>
          <a:lstStyle>
            <a:lvl1pPr marL="0" indent="0">
              <a:buNone/>
              <a:defRPr sz="2650"/>
            </a:lvl1pPr>
            <a:lvl2pPr marL="379095" indent="0">
              <a:buNone/>
              <a:defRPr sz="2320"/>
            </a:lvl2pPr>
            <a:lvl3pPr marL="757555" indent="0">
              <a:buNone/>
              <a:defRPr sz="1990"/>
            </a:lvl3pPr>
            <a:lvl4pPr marL="1136650" indent="0">
              <a:buNone/>
              <a:defRPr sz="1655"/>
            </a:lvl4pPr>
            <a:lvl5pPr marL="1515745" indent="0">
              <a:buNone/>
              <a:defRPr sz="1655"/>
            </a:lvl5pPr>
            <a:lvl6pPr marL="1894205" indent="0">
              <a:buNone/>
              <a:defRPr sz="1655"/>
            </a:lvl6pPr>
            <a:lvl7pPr marL="2273300" indent="0">
              <a:buNone/>
              <a:defRPr sz="1655"/>
            </a:lvl7pPr>
            <a:lvl8pPr marL="2652395" indent="0">
              <a:buNone/>
              <a:defRPr sz="1655"/>
            </a:lvl8pPr>
            <a:lvl9pPr marL="3031490" indent="0">
              <a:buNone/>
              <a:defRPr sz="165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1974" y="3215160"/>
            <a:ext cx="2444102" cy="5956482"/>
          </a:xfrm>
        </p:spPr>
        <p:txBody>
          <a:bodyPr/>
          <a:lstStyle>
            <a:lvl1pPr marL="0" indent="0">
              <a:buNone/>
              <a:defRPr sz="1325"/>
            </a:lvl1pPr>
            <a:lvl2pPr marL="379095" indent="0">
              <a:buNone/>
              <a:defRPr sz="1160"/>
            </a:lvl2pPr>
            <a:lvl3pPr marL="757555" indent="0">
              <a:buNone/>
              <a:defRPr sz="995"/>
            </a:lvl3pPr>
            <a:lvl4pPr marL="1136650" indent="0">
              <a:buNone/>
              <a:defRPr sz="830"/>
            </a:lvl4pPr>
            <a:lvl5pPr marL="1515745" indent="0">
              <a:buNone/>
              <a:defRPr sz="830"/>
            </a:lvl5pPr>
            <a:lvl6pPr marL="1894205" indent="0">
              <a:buNone/>
              <a:defRPr sz="830"/>
            </a:lvl6pPr>
            <a:lvl7pPr marL="2273300" indent="0">
              <a:buNone/>
              <a:defRPr sz="830"/>
            </a:lvl7pPr>
            <a:lvl8pPr marL="2652395" indent="0">
              <a:buNone/>
              <a:defRPr sz="830"/>
            </a:lvl8pPr>
            <a:lvl9pPr marL="3031490" indent="0">
              <a:buNone/>
              <a:defRPr sz="83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orient="vert"/>
          </p:nvPr>
        </p:nvSpPr>
        <p:spPr>
          <a:xfrm>
            <a:off x="6106458" y="570592"/>
            <a:ext cx="950554" cy="9082332"/>
          </a:xfrm>
        </p:spPr>
        <p:txBody>
          <a:bodyPr vert="eaVert">
            <a:normAutofit/>
          </a:bodyPr>
          <a:lstStyle>
            <a:lvl1pPr>
              <a:defRPr sz="3645"/>
            </a:lvl1pPr>
          </a:lstStyle>
          <a:p>
            <a:r>
              <a:rPr lang="ja-JP"/>
              <a:t>マスター タイトルの書式設定</a:t>
            </a:r>
            <a:endParaRPr lang="ja-JP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0987" y="570592"/>
            <a:ext cx="5519383" cy="9082332"/>
          </a:xfrm>
        </p:spPr>
        <p:txBody>
          <a:bodyPr vert="eaVert"/>
          <a:lstStyle>
            <a:lvl1pPr marL="189230" indent="-189230">
              <a:defRPr kumimoji="1" lang="ja-JP" altLang="en-US" sz="232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8325" indent="-189230">
              <a:defRPr kumimoji="1" lang="ja-JP" altLang="en-US" sz="199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7420" indent="-189230">
              <a:defRPr kumimoji="1" lang="ja-JP" altLang="en-US" sz="1655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5880" indent="-189230">
              <a:defRPr kumimoji="1" lang="ja-JP" altLang="en-US" sz="149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4975" indent="-189230">
              <a:defRPr kumimoji="1" lang="ja-JP" altLang="en-US" sz="149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マスター テキストの書式設定</a:t>
            </a:r>
            <a:endParaRPr kumimoji="1" lang="ja-JP" altLang="en-US" dirty="0" smtClean="0"/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2 レベル</a:t>
            </a:r>
            <a:endParaRPr kumimoji="1" lang="ja-JP" altLang="en-US" dirty="0" smtClean="0"/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marL="16002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marL="20574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altLang="ja-JP" smtClean="0"/>
            </a:fld>
            <a:endParaRPr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altLang="ja-JP" smtClean="0"/>
            </a:fld>
            <a:endParaRPr 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20987" y="570592"/>
            <a:ext cx="6536025" cy="20714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0987" y="2852958"/>
            <a:ext cx="6536025" cy="6799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20987" y="9933257"/>
            <a:ext cx="1705050" cy="5705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10212" y="9933257"/>
            <a:ext cx="2557575" cy="5705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351962" y="9933257"/>
            <a:ext cx="1705050" cy="5705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757555" rtl="0" eaLnBrk="1" latinLnBrk="0" hangingPunct="1">
        <a:lnSpc>
          <a:spcPct val="90000"/>
        </a:lnSpc>
        <a:spcBef>
          <a:spcPct val="0"/>
        </a:spcBef>
        <a:buNone/>
        <a:defRPr kumimoji="1" sz="36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230" indent="-189230" algn="l" defTabSz="757555" rtl="0" eaLnBrk="1" latinLnBrk="0" hangingPunct="1">
        <a:lnSpc>
          <a:spcPct val="90000"/>
        </a:lnSpc>
        <a:spcBef>
          <a:spcPct val="166000"/>
        </a:spcBef>
        <a:buFont typeface="Arial" panose="020B0604020202020204" pitchFamily="34" charset="0"/>
        <a:buChar char="•"/>
        <a:defRPr kumimoji="1" sz="2320" kern="1200">
          <a:solidFill>
            <a:schemeClr val="tx1"/>
          </a:solidFill>
          <a:latin typeface="+mn-lt"/>
          <a:ea typeface="+mn-ea"/>
          <a:cs typeface="+mn-cs"/>
        </a:defRPr>
      </a:lvl1pPr>
      <a:lvl2pPr marL="568325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990" kern="1200">
          <a:solidFill>
            <a:schemeClr val="tx1"/>
          </a:solidFill>
          <a:latin typeface="+mn-lt"/>
          <a:ea typeface="+mn-ea"/>
          <a:cs typeface="+mn-cs"/>
        </a:defRPr>
      </a:lvl2pPr>
      <a:lvl3pPr marL="947420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655" kern="1200">
          <a:solidFill>
            <a:schemeClr val="tx1"/>
          </a:solidFill>
          <a:latin typeface="+mn-lt"/>
          <a:ea typeface="+mn-ea"/>
          <a:cs typeface="+mn-cs"/>
        </a:defRPr>
      </a:lvl3pPr>
      <a:lvl4pPr marL="1325880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704975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2084070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463165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841625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220720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1pPr>
      <a:lvl2pPr marL="379095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2pPr>
      <a:lvl3pPr marL="757555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3pPr>
      <a:lvl4pPr marL="1136650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515745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1894205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273300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652395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031490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" name="テキストボックス 27"/>
          <p:cNvSpPr txBox="1"/>
          <p:nvPr/>
        </p:nvSpPr>
        <p:spPr>
          <a:xfrm>
            <a:off x="4577080" y="2204720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endParaRPr lang="ja-JP" altLang="en-US"/>
          </a:p>
        </p:txBody>
      </p:sp>
      <p:sp>
        <p:nvSpPr>
          <p:cNvPr id="41" name="四角形 40"/>
          <p:cNvSpPr/>
          <p:nvPr/>
        </p:nvSpPr>
        <p:spPr>
          <a:xfrm>
            <a:off x="1306830" y="772160"/>
            <a:ext cx="4963795" cy="62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2400">
                <a:solidFill>
                  <a:schemeClr val="tx1"/>
                </a:solidFill>
              </a:rPr>
              <a:t>市道除草作業実施状況写真</a:t>
            </a:r>
            <a:endParaRPr lang="ja-JP" altLang="en-US" sz="1400">
              <a:solidFill>
                <a:schemeClr val="tx1"/>
              </a:solidFill>
            </a:endParaRPr>
          </a:p>
          <a:p>
            <a:pPr algn="ctr"/>
            <a:r>
              <a:rPr lang="ja-JP" altLang="en-US" sz="1600">
                <a:solidFill>
                  <a:schemeClr val="tx1"/>
                </a:solidFill>
              </a:rPr>
              <a:t>（撮影年月日：令和</a:t>
            </a:r>
            <a:r>
              <a:rPr lang="en-US" altLang="ja-JP" sz="1600">
                <a:solidFill>
                  <a:schemeClr val="tx1"/>
                </a:solidFill>
              </a:rPr>
              <a:t>6</a:t>
            </a:r>
            <a:r>
              <a:rPr lang="ja-JP" altLang="en-US" sz="1600">
                <a:solidFill>
                  <a:schemeClr val="tx1"/>
                </a:solidFill>
              </a:rPr>
              <a:t>年</a:t>
            </a:r>
            <a:r>
              <a:rPr lang="en-US" altLang="ja-JP" sz="1600">
                <a:solidFill>
                  <a:schemeClr val="tx1"/>
                </a:solidFill>
              </a:rPr>
              <a:t>6</a:t>
            </a:r>
            <a:r>
              <a:rPr lang="ja-JP" altLang="en-US" sz="1600">
                <a:solidFill>
                  <a:schemeClr val="tx1"/>
                </a:solidFill>
              </a:rPr>
              <a:t>月</a:t>
            </a:r>
            <a:r>
              <a:rPr lang="en-US" altLang="ja-JP" sz="1600">
                <a:solidFill>
                  <a:schemeClr val="tx1"/>
                </a:solidFill>
              </a:rPr>
              <a:t>2</a:t>
            </a:r>
            <a:r>
              <a:rPr lang="ja-JP" altLang="en-US" sz="1600">
                <a:solidFill>
                  <a:schemeClr val="tx1"/>
                </a:solidFill>
              </a:rPr>
              <a:t>日）</a:t>
            </a:r>
            <a:endParaRPr lang="ja-JP" altLang="en-US" sz="1600">
              <a:solidFill>
                <a:schemeClr val="tx1"/>
              </a:solidFill>
            </a:endParaRPr>
          </a:p>
        </p:txBody>
      </p:sp>
      <p:sp>
        <p:nvSpPr>
          <p:cNvPr id="2" name="四角形 1"/>
          <p:cNvSpPr/>
          <p:nvPr/>
        </p:nvSpPr>
        <p:spPr>
          <a:xfrm>
            <a:off x="1073150" y="1939290"/>
            <a:ext cx="1689735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1600" b="1">
                <a:solidFill>
                  <a:schemeClr val="tx1"/>
                </a:solidFill>
              </a:rPr>
              <a:t>市道 川地</a:t>
            </a:r>
            <a:r>
              <a:rPr lang="en-US" altLang="ja-JP" sz="1600" b="1">
                <a:solidFill>
                  <a:schemeClr val="tx1"/>
                </a:solidFill>
              </a:rPr>
              <a:t>70</a:t>
            </a:r>
            <a:r>
              <a:rPr lang="ja-JP" altLang="en-US" sz="1600" b="1">
                <a:solidFill>
                  <a:schemeClr val="tx1"/>
                </a:solidFill>
              </a:rPr>
              <a:t>号線</a:t>
            </a:r>
            <a:endParaRPr lang="ja-JP" altLang="en-US" sz="1400">
              <a:solidFill>
                <a:schemeClr val="tx1"/>
              </a:solidFill>
            </a:endParaRPr>
          </a:p>
          <a:p>
            <a:pPr algn="ctr"/>
            <a:r>
              <a:rPr lang="ja-JP" altLang="en-US" sz="1400">
                <a:solidFill>
                  <a:schemeClr val="tx1"/>
                </a:solidFill>
              </a:rPr>
              <a:t>草刈り前</a:t>
            </a:r>
            <a:endParaRPr lang="ja-JP" altLang="en-US" sz="1400">
              <a:solidFill>
                <a:schemeClr val="tx1"/>
              </a:solidFill>
            </a:endParaRPr>
          </a:p>
        </p:txBody>
      </p:sp>
      <p:sp>
        <p:nvSpPr>
          <p:cNvPr id="6" name="四角形 5"/>
          <p:cNvSpPr/>
          <p:nvPr/>
        </p:nvSpPr>
        <p:spPr>
          <a:xfrm>
            <a:off x="1073150" y="6442710"/>
            <a:ext cx="1689735" cy="5613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ja-JP" altLang="en-US" sz="1400">
              <a:solidFill>
                <a:schemeClr val="tx1"/>
              </a:solidFill>
            </a:endParaRPr>
          </a:p>
          <a:p>
            <a:pPr algn="ctr"/>
            <a:r>
              <a:rPr lang="ja-JP" altLang="en-US" sz="1400">
                <a:solidFill>
                  <a:schemeClr val="tx1"/>
                </a:solidFill>
              </a:rPr>
              <a:t>作業終了後</a:t>
            </a:r>
            <a:endParaRPr lang="ja-JP" altLang="en-US" sz="1400">
              <a:solidFill>
                <a:schemeClr val="tx1"/>
              </a:solidFill>
            </a:endParaRPr>
          </a:p>
        </p:txBody>
      </p:sp>
      <p:sp>
        <p:nvSpPr>
          <p:cNvPr id="7" name="四角形 6"/>
          <p:cNvSpPr/>
          <p:nvPr/>
        </p:nvSpPr>
        <p:spPr>
          <a:xfrm>
            <a:off x="4777105" y="1939290"/>
            <a:ext cx="1689735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1600" b="1">
                <a:solidFill>
                  <a:schemeClr val="tx1"/>
                </a:solidFill>
              </a:rPr>
              <a:t>市道川地</a:t>
            </a:r>
            <a:r>
              <a:rPr lang="en-US" altLang="ja-JP" sz="1600" b="1">
                <a:solidFill>
                  <a:schemeClr val="tx1"/>
                </a:solidFill>
              </a:rPr>
              <a:t>71</a:t>
            </a:r>
            <a:r>
              <a:rPr lang="ja-JP" altLang="en-US" sz="1600" b="1">
                <a:solidFill>
                  <a:schemeClr val="tx1"/>
                </a:solidFill>
              </a:rPr>
              <a:t>号線</a:t>
            </a:r>
            <a:endParaRPr lang="ja-JP" altLang="en-US" sz="1400">
              <a:solidFill>
                <a:schemeClr val="tx1"/>
              </a:solidFill>
            </a:endParaRPr>
          </a:p>
          <a:p>
            <a:pPr algn="ctr"/>
            <a:r>
              <a:rPr lang="ja-JP" altLang="en-US" sz="1400">
                <a:solidFill>
                  <a:schemeClr val="tx1"/>
                </a:solidFill>
              </a:rPr>
              <a:t>草刈り前</a:t>
            </a:r>
            <a:endParaRPr lang="ja-JP" altLang="en-US" sz="1400">
              <a:solidFill>
                <a:schemeClr val="tx1"/>
              </a:solidFill>
            </a:endParaRPr>
          </a:p>
        </p:txBody>
      </p:sp>
      <p:sp>
        <p:nvSpPr>
          <p:cNvPr id="8" name="四角形 7"/>
          <p:cNvSpPr/>
          <p:nvPr/>
        </p:nvSpPr>
        <p:spPr>
          <a:xfrm>
            <a:off x="4775835" y="6365875"/>
            <a:ext cx="1689735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ja-JP" altLang="en-US" sz="1400">
              <a:solidFill>
                <a:schemeClr val="tx1"/>
              </a:solidFill>
            </a:endParaRPr>
          </a:p>
          <a:p>
            <a:pPr algn="ctr"/>
            <a:r>
              <a:rPr lang="ja-JP" altLang="en-US" sz="1400">
                <a:solidFill>
                  <a:schemeClr val="tx1"/>
                </a:solidFill>
              </a:rPr>
              <a:t>作業終了後</a:t>
            </a:r>
            <a:endParaRPr lang="ja-JP" altLang="en-US" sz="1400">
              <a:solidFill>
                <a:schemeClr val="tx1"/>
              </a:solidFill>
            </a:endParaRPr>
          </a:p>
        </p:txBody>
      </p:sp>
      <p:pic>
        <p:nvPicPr>
          <p:cNvPr id="9" name="図形 8" descr="20240601_09323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9395" y="2549525"/>
            <a:ext cx="3357245" cy="2493010"/>
          </a:xfrm>
          <a:prstGeom prst="rect">
            <a:avLst/>
          </a:prstGeom>
        </p:spPr>
      </p:pic>
      <p:pic>
        <p:nvPicPr>
          <p:cNvPr id="10" name="図形 9" descr="20240601_1205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95" y="7021830"/>
            <a:ext cx="3356610" cy="2516505"/>
          </a:xfrm>
          <a:prstGeom prst="rect">
            <a:avLst/>
          </a:prstGeom>
        </p:spPr>
      </p:pic>
      <p:pic>
        <p:nvPicPr>
          <p:cNvPr id="11" name="図形 10" descr="20240502_08375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665" y="2549525"/>
            <a:ext cx="3394710" cy="2492375"/>
          </a:xfrm>
          <a:prstGeom prst="rect">
            <a:avLst/>
          </a:prstGeom>
        </p:spPr>
      </p:pic>
      <p:pic>
        <p:nvPicPr>
          <p:cNvPr id="12" name="図形 11" descr="20240502_0853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7028815"/>
            <a:ext cx="3394710" cy="2509520"/>
          </a:xfrm>
          <a:prstGeom prst="rect">
            <a:avLst/>
          </a:prstGeom>
        </p:spPr>
      </p:pic>
      <p:sp>
        <p:nvSpPr>
          <p:cNvPr id="3" name="下矢印 2"/>
          <p:cNvSpPr/>
          <p:nvPr/>
        </p:nvSpPr>
        <p:spPr>
          <a:xfrm>
            <a:off x="1675130" y="5558155"/>
            <a:ext cx="485775" cy="8083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ja-JP" altLang="en-US"/>
          </a:p>
        </p:txBody>
      </p:sp>
      <p:sp>
        <p:nvSpPr>
          <p:cNvPr id="14" name="下矢印 13"/>
          <p:cNvSpPr/>
          <p:nvPr/>
        </p:nvSpPr>
        <p:spPr>
          <a:xfrm>
            <a:off x="5378450" y="5558155"/>
            <a:ext cx="485775" cy="8083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S P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S P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WPS Presentation</Application>
  <PresentationFormat>宽屏</PresentationFormat>
  <Paragraphs>13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ＭＳ Ｐゴシック</vt:lpstr>
      <vt:lpstr>Wingdings</vt:lpstr>
      <vt:lpstr>Calibri</vt:lpstr>
      <vt:lpstr>Microsoft YaHei</vt:lpstr>
      <vt:lpstr>ＭＳ Ｐゴシック</vt:lpstr>
      <vt:lpstr>Arial Unicode MS</vt:lpstr>
      <vt:lpstr>Office テーマ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43</cp:revision>
  <dcterms:created xsi:type="dcterms:W3CDTF">2024-03-24T03:35:00Z</dcterms:created>
  <dcterms:modified xsi:type="dcterms:W3CDTF">2024-10-08T12:12:13Z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1041-11.8.2.8498</vt:lpwstr>
  </property>
</Properties>
</file>